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61" r:id="rId3"/>
    <p:sldId id="262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re Erkan" initials="EE" lastIdx="1" clrIdx="0">
    <p:extLst>
      <p:ext uri="{19B8F6BF-5375-455C-9EA6-DF929625EA0E}">
        <p15:presenceInfo xmlns:p15="http://schemas.microsoft.com/office/powerpoint/2012/main" userId="b9d4d89e44391f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22T16:28:37.98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5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0352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0784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9614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4383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2011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9087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3030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139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104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540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103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571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75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727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367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385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2547A7A-68CF-44D7-BAFE-D2029AE52199}" type="datetimeFigureOut">
              <a:rPr lang="tr-TR" smtClean="0"/>
              <a:t>3.02.2023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7B46DF2-463A-4185-98F1-EB798A0468E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3599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CB100A-0313-4D3E-BADC-D0E9DBB3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" y="147961"/>
            <a:ext cx="8029220" cy="784194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GAS RACE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C24448E-A7C7-4EEC-8AB9-6537ECD9EDD6}"/>
              </a:ext>
            </a:extLst>
          </p:cNvPr>
          <p:cNvSpPr txBox="1"/>
          <p:nvPr/>
        </p:nvSpPr>
        <p:spPr>
          <a:xfrm>
            <a:off x="328474" y="1038687"/>
            <a:ext cx="52289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Karakterimiz yerdeki benzin bidonlarını toplayıp biriktirip arabasına götürmeye çalışıyor.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2,3,4 kişilik bir yarış, benzin toplanıp arabanın yanına gidildiğinde deponun doluluğu görülüyor.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Depo dolduğunda araba yarış pistinden diğer platforma geçiyor.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3-5 </a:t>
            </a:r>
            <a:r>
              <a:rPr lang="tr-TR" sz="2000" dirty="0" err="1"/>
              <a:t>levelde</a:t>
            </a:r>
            <a:r>
              <a:rPr lang="tr-TR" sz="2000" dirty="0"/>
              <a:t> bir ekstra para </a:t>
            </a:r>
            <a:r>
              <a:rPr lang="tr-TR" sz="2000" dirty="0" err="1"/>
              <a:t>leveli</a:t>
            </a:r>
            <a:r>
              <a:rPr lang="tr-TR" sz="2000" dirty="0"/>
              <a:t>(</a:t>
            </a:r>
            <a:r>
              <a:rPr lang="tr-TR" sz="2000" dirty="0" err="1"/>
              <a:t>boss</a:t>
            </a:r>
            <a:r>
              <a:rPr lang="tr-TR" sz="2000" dirty="0"/>
              <a:t> </a:t>
            </a:r>
            <a:r>
              <a:rPr lang="tr-TR" sz="2000" dirty="0" err="1"/>
              <a:t>level</a:t>
            </a:r>
            <a:r>
              <a:rPr lang="tr-TR" sz="2000" dirty="0"/>
              <a:t> gibi) olacak.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Ekstra </a:t>
            </a:r>
            <a:r>
              <a:rPr lang="tr-TR" sz="2000" dirty="0" err="1"/>
              <a:t>levelde</a:t>
            </a:r>
            <a:r>
              <a:rPr lang="tr-TR" sz="2000" dirty="0"/>
              <a:t> tek oyuncu sınırlı sürede ateşlere çarpıp patlamadan toplayabildiği kadar benzin toplayacak. Daha sonra araba rampadan uçarak gittiği mesafe kadar ödül alacak.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6454748-766E-4FC4-8167-E80E7D3C9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82" y="651275"/>
            <a:ext cx="2571750" cy="4572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00CB49E-B453-4D4E-9FFC-68A2AB3F3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52" y="651275"/>
            <a:ext cx="3200400" cy="4572000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EC0A12B3-3ACF-41D3-8A45-5B29BADB2260}"/>
              </a:ext>
            </a:extLst>
          </p:cNvPr>
          <p:cNvSpPr txBox="1"/>
          <p:nvPr/>
        </p:nvSpPr>
        <p:spPr>
          <a:xfrm>
            <a:off x="6744139" y="5357257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Snow</a:t>
            </a:r>
            <a:r>
              <a:rPr lang="tr-TR" dirty="0"/>
              <a:t> </a:t>
            </a:r>
            <a:r>
              <a:rPr lang="tr-TR" dirty="0" err="1"/>
              <a:t>Race</a:t>
            </a:r>
            <a:endParaRPr lang="tr-TR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ED7833E6-63F8-4310-9B7D-2E06B6EA8533}"/>
              </a:ext>
            </a:extLst>
          </p:cNvPr>
          <p:cNvSpPr txBox="1"/>
          <p:nvPr/>
        </p:nvSpPr>
        <p:spPr>
          <a:xfrm>
            <a:off x="9882137" y="5357257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Bridge </a:t>
            </a:r>
            <a:r>
              <a:rPr lang="tr-TR" dirty="0" err="1"/>
              <a:t>Race</a:t>
            </a:r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BF473710-BC5C-4BF6-A433-9185740FEEE3}"/>
              </a:ext>
            </a:extLst>
          </p:cNvPr>
          <p:cNvSpPr txBox="1"/>
          <p:nvPr/>
        </p:nvSpPr>
        <p:spPr>
          <a:xfrm>
            <a:off x="328474" y="5930283"/>
            <a:ext cx="11618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Toplantı sonrası: Benzin yol boyunca gidip yere dökerek boşaltılır. Araba yolda benzin olduğu sürece gidebilir. (Önden vakumla benzini arabaya çeker.</a:t>
            </a:r>
          </a:p>
          <a:p>
            <a:r>
              <a:rPr lang="tr-TR" sz="1400" dirty="0"/>
              <a:t>*Veya benzini götürdükçe araba ilerler sonra yarıda kalır. Sadece son süreli yarışta depo doldurulup tekte araba sürülür.</a:t>
            </a:r>
          </a:p>
        </p:txBody>
      </p:sp>
    </p:spTree>
    <p:extLst>
      <p:ext uri="{BB962C8B-B14F-4D97-AF65-F5344CB8AC3E}">
        <p14:creationId xmlns:p14="http://schemas.microsoft.com/office/powerpoint/2010/main" val="111400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9A673E-DAB5-4785-9FA6-0E834186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97" y="18255"/>
            <a:ext cx="10515600" cy="949411"/>
          </a:xfrm>
        </p:spPr>
        <p:txBody>
          <a:bodyPr>
            <a:normAutofit/>
          </a:bodyPr>
          <a:lstStyle/>
          <a:p>
            <a:r>
              <a:rPr lang="tr-TR" sz="4400" b="1" dirty="0"/>
              <a:t>GAS RACE VARYASYONLAR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EF279F-09DB-47F5-ACA4-B15D34F28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497" y="1044390"/>
            <a:ext cx="10233800" cy="4351338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sz="2400" dirty="0"/>
              <a:t>Balyoz toplanır, yolda sıralı duvarlar vardır balyoz sayısı kadar duvar kırarak ilerlenir.</a:t>
            </a:r>
          </a:p>
          <a:p>
            <a:pPr lvl="1"/>
            <a:r>
              <a:rPr lang="tr-TR" sz="2200" dirty="0"/>
              <a:t>Balyoz topladıkça karakter yavaşlar. Çarpışıldığında az sayıda balyozu olan düşer ve tüm balyozları kaybeder.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400" dirty="0"/>
              <a:t>Yol çalılarla doludur, pala, bıçak vs. toplarız. Üstümüzdeki bıçak sayısı kadar çalı keseriz sonra geri döner yine toplarız.</a:t>
            </a:r>
          </a:p>
          <a:p>
            <a:pPr lvl="1"/>
            <a:r>
              <a:rPr lang="tr-TR" sz="2200" dirty="0"/>
              <a:t>Çarpışıldığında az sayıda bıçağı olan bıçakları yere düşürür. Yere düşen bıçaklar sivri şekilde görünür ve karakter üstünden geçerse sendeler, birkaç bıçak kaybeder.</a:t>
            </a:r>
          </a:p>
          <a:p>
            <a:pPr marL="457200" lvl="1" indent="0">
              <a:buNone/>
            </a:pPr>
            <a:endParaRPr lang="tr-TR" sz="2200" dirty="0"/>
          </a:p>
          <a:p>
            <a:pPr marL="0" indent="0">
              <a:buNone/>
            </a:pPr>
            <a:r>
              <a:rPr lang="tr-TR" sz="2400" b="1" dirty="0"/>
              <a:t>Final Platformu</a:t>
            </a:r>
          </a:p>
          <a:p>
            <a:pPr marL="0" indent="0">
              <a:buNone/>
            </a:pPr>
            <a:r>
              <a:rPr lang="tr-TR" sz="2400" dirty="0"/>
              <a:t>       Sınırlı sürede herkes toplayabildiği kadar </a:t>
            </a:r>
            <a:r>
              <a:rPr lang="tr-TR" sz="2400" dirty="0" err="1"/>
              <a:t>item</a:t>
            </a:r>
            <a:r>
              <a:rPr lang="tr-TR" sz="2400" dirty="0"/>
              <a:t> toplar, duvarla veya çalıyla dolu bir alana birlikte giriş yaparlar. En fazla </a:t>
            </a:r>
            <a:r>
              <a:rPr lang="tr-TR" sz="2400" dirty="0" err="1"/>
              <a:t>itemi</a:t>
            </a:r>
            <a:r>
              <a:rPr lang="tr-TR" sz="2400" dirty="0"/>
              <a:t> olan en fazla çalıyı keser/duvarı kırar ve kazanır.</a:t>
            </a:r>
          </a:p>
          <a:p>
            <a:pPr marL="0" indent="0">
              <a:buNone/>
            </a:pPr>
            <a:endParaRPr lang="tr-TR" sz="2400" dirty="0"/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01539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7490A4-2E14-4F57-A2A0-C5E5F46A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6" y="196450"/>
            <a:ext cx="7950693" cy="788972"/>
          </a:xfrm>
        </p:spPr>
        <p:txBody>
          <a:bodyPr>
            <a:normAutofit fontScale="90000"/>
          </a:bodyPr>
          <a:lstStyle/>
          <a:p>
            <a:pPr algn="just"/>
            <a:r>
              <a:rPr lang="tr-TR" b="1" dirty="0"/>
              <a:t>FILL THE SHIP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1FB4991-D230-4284-8B5D-5B79530B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19" y="196450"/>
            <a:ext cx="4572000" cy="257175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FF5BC6D-893C-46D9-9331-65A6F9F67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19" y="3217323"/>
            <a:ext cx="4572000" cy="257175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4AE9DCF-A0E4-48EC-845A-D1EBC610071C}"/>
              </a:ext>
            </a:extLst>
          </p:cNvPr>
          <p:cNvSpPr txBox="1"/>
          <p:nvPr/>
        </p:nvSpPr>
        <p:spPr>
          <a:xfrm>
            <a:off x="9001825" y="2768200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Coffee</a:t>
            </a:r>
            <a:r>
              <a:rPr lang="tr-TR" dirty="0"/>
              <a:t> Break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9B6E61A-DF0D-4161-A8DA-0F4E7E6367E7}"/>
              </a:ext>
            </a:extLst>
          </p:cNvPr>
          <p:cNvSpPr txBox="1"/>
          <p:nvPr/>
        </p:nvSpPr>
        <p:spPr>
          <a:xfrm>
            <a:off x="9068189" y="5868864"/>
            <a:ext cx="129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Like</a:t>
            </a:r>
            <a:r>
              <a:rPr lang="tr-TR" dirty="0"/>
              <a:t> a Pizza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7DDA3EDA-2EAB-4C99-A828-5B3451003B20}"/>
              </a:ext>
            </a:extLst>
          </p:cNvPr>
          <p:cNvSpPr txBox="1"/>
          <p:nvPr/>
        </p:nvSpPr>
        <p:spPr>
          <a:xfrm>
            <a:off x="358806" y="1091953"/>
            <a:ext cx="6965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Amaç limanda yükleri kamyonlardan alıp gemilere yerleştirmek.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Bir </a:t>
            </a:r>
            <a:r>
              <a:rPr lang="tr-TR" dirty="0" err="1"/>
              <a:t>forklifti</a:t>
            </a:r>
            <a:r>
              <a:rPr lang="tr-TR" dirty="0"/>
              <a:t> yönetiriz, yükler (kutu, konteyner) üst üste dizilir.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Geminin yanına gidildiğinde yükler gemiye aktarılır, aktarıldıkça </a:t>
            </a:r>
          </a:p>
          <a:p>
            <a:r>
              <a:rPr lang="tr-TR" dirty="0"/>
              <a:t>      yerde para birikir.. Her geminin kotası vardır o kota dolduğunda gider.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Para; </a:t>
            </a:r>
            <a:r>
              <a:rPr lang="tr-TR" dirty="0" err="1"/>
              <a:t>forklift</a:t>
            </a:r>
            <a:r>
              <a:rPr lang="tr-TR" dirty="0"/>
              <a:t> işe almak, liman genişletmek, taşıma sınırı ve hız artırmak gibi geliştirmelerde harcanır.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Kargo binası da açılır, sadece gemilere yük verilmez çeşitlilik olur.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Nadiren ortaya çıkan ya da reklamla çağrılabilen çok hızlı mal alıp götüren kargo araçları hızlıca para kasmayı sağlar.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AEB416B-FA12-4EB2-B328-D868FC54B72A}"/>
              </a:ext>
            </a:extLst>
          </p:cNvPr>
          <p:cNvSpPr txBox="1"/>
          <p:nvPr/>
        </p:nvSpPr>
        <p:spPr>
          <a:xfrm>
            <a:off x="358806" y="3783807"/>
            <a:ext cx="2641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/>
              <a:t>Kaybetme koşulu yok.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78D3881-7217-48EB-A04A-86666F34FBB1}"/>
              </a:ext>
            </a:extLst>
          </p:cNvPr>
          <p:cNvSpPr txBox="1"/>
          <p:nvPr/>
        </p:nvSpPr>
        <p:spPr>
          <a:xfrm>
            <a:off x="358806" y="4268702"/>
            <a:ext cx="34555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/>
              <a:t>Keyifli Özellikler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Fazlaca biriken paralar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Keyifli yük aktarımı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Sürekli gelişme hissi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Tam kapasiteye ulaşma hissi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A9A6E54-5F91-4AE3-828F-1BCB3E004999}"/>
              </a:ext>
            </a:extLst>
          </p:cNvPr>
          <p:cNvSpPr txBox="1"/>
          <p:nvPr/>
        </p:nvSpPr>
        <p:spPr>
          <a:xfrm>
            <a:off x="358806" y="6063132"/>
            <a:ext cx="727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*</a:t>
            </a:r>
            <a:r>
              <a:rPr lang="tr-TR" dirty="0" err="1"/>
              <a:t>Max</a:t>
            </a:r>
            <a:r>
              <a:rPr lang="tr-TR" dirty="0"/>
              <a:t> liman genişliğine ulaşıldığında havaalanı haritasında sıfırdan başlanır.</a:t>
            </a:r>
          </a:p>
        </p:txBody>
      </p:sp>
    </p:spTree>
    <p:extLst>
      <p:ext uri="{BB962C8B-B14F-4D97-AF65-F5344CB8AC3E}">
        <p14:creationId xmlns:p14="http://schemas.microsoft.com/office/powerpoint/2010/main" val="460235686"/>
      </p:ext>
    </p:extLst>
  </p:cSld>
  <p:clrMapOvr>
    <a:masterClrMapping/>
  </p:clrMapOvr>
</p:sld>
</file>

<file path=ppt/theme/theme1.xml><?xml version="1.0" encoding="utf-8"?>
<a:theme xmlns:a="http://schemas.openxmlformats.org/drawingml/2006/main" name="Derinlik">
  <a:themeElements>
    <a:clrScheme name="Derinlik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rinlik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rinlik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Derinlik</Template>
  <TotalTime>993</TotalTime>
  <Words>368</Words>
  <Application>Microsoft Office PowerPoint</Application>
  <PresentationFormat>Geniş ekran</PresentationFormat>
  <Paragraphs>35</Paragraphs>
  <Slides>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</vt:i4>
      </vt:variant>
    </vt:vector>
  </HeadingPairs>
  <TitlesOfParts>
    <vt:vector size="6" baseType="lpstr">
      <vt:lpstr>Arial</vt:lpstr>
      <vt:lpstr>Corbel</vt:lpstr>
      <vt:lpstr>Derinlik</vt:lpstr>
      <vt:lpstr>GAS RACE</vt:lpstr>
      <vt:lpstr>GAS RACE VARYASYONLAR</vt:lpstr>
      <vt:lpstr>FILL THE SHIP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Emre Erkan</dc:creator>
  <cp:lastModifiedBy>Emre Erkan</cp:lastModifiedBy>
  <cp:revision>60</cp:revision>
  <dcterms:created xsi:type="dcterms:W3CDTF">2023-01-22T13:16:55Z</dcterms:created>
  <dcterms:modified xsi:type="dcterms:W3CDTF">2023-02-03T18:45:32Z</dcterms:modified>
</cp:coreProperties>
</file>